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80" y="-8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James" userId="7a9f498a-d789-4782-b39a-d6db4cacbf1e" providerId="ADAL" clId="{C3294E31-44CD-4F5F-BFFC-795D0DB01337}"/>
    <pc:docChg chg="custSel modSld">
      <pc:chgData name="Tim James" userId="7a9f498a-d789-4782-b39a-d6db4cacbf1e" providerId="ADAL" clId="{C3294E31-44CD-4F5F-BFFC-795D0DB01337}" dt="2024-06-24T18:43:02.785" v="247" actId="1076"/>
      <pc:docMkLst>
        <pc:docMk/>
      </pc:docMkLst>
      <pc:sldChg chg="modSp mod">
        <pc:chgData name="Tim James" userId="7a9f498a-d789-4782-b39a-d6db4cacbf1e" providerId="ADAL" clId="{C3294E31-44CD-4F5F-BFFC-795D0DB01337}" dt="2024-06-24T18:43:02.785" v="247" actId="1076"/>
        <pc:sldMkLst>
          <pc:docMk/>
          <pc:sldMk cId="1767624225" sldId="257"/>
        </pc:sldMkLst>
      </pc:sldChg>
    </pc:docChg>
  </pc:docChgLst>
  <pc:docChgLst>
    <pc:chgData name="Stephen Hall" userId="73445ad2aa3d6055" providerId="LiveId" clId="{08996DCD-AD77-4671-B2BA-9572BE96D752}"/>
    <pc:docChg chg="modSld">
      <pc:chgData name="Stephen Hall" userId="73445ad2aa3d6055" providerId="LiveId" clId="{08996DCD-AD77-4671-B2BA-9572BE96D752}" dt="2025-08-05T11:36:28.262" v="180" actId="20577"/>
      <pc:docMkLst>
        <pc:docMk/>
      </pc:docMkLst>
      <pc:sldChg chg="modSp mod">
        <pc:chgData name="Stephen Hall" userId="73445ad2aa3d6055" providerId="LiveId" clId="{08996DCD-AD77-4671-B2BA-9572BE96D752}" dt="2025-08-05T11:36:28.262" v="180" actId="20577"/>
        <pc:sldMkLst>
          <pc:docMk/>
          <pc:sldMk cId="1767624225" sldId="257"/>
        </pc:sldMkLst>
        <pc:spChg chg="mod">
          <ac:chgData name="Stephen Hall" userId="73445ad2aa3d6055" providerId="LiveId" clId="{08996DCD-AD77-4671-B2BA-9572BE96D752}" dt="2025-08-05T11:28:42.098" v="90" actId="20577"/>
          <ac:spMkLst>
            <pc:docMk/>
            <pc:sldMk cId="1767624225" sldId="257"/>
            <ac:spMk id="7" creationId="{00000000-0000-0000-0000-000000000000}"/>
          </ac:spMkLst>
        </pc:spChg>
        <pc:spChg chg="mod">
          <ac:chgData name="Stephen Hall" userId="73445ad2aa3d6055" providerId="LiveId" clId="{08996DCD-AD77-4671-B2BA-9572BE96D752}" dt="2025-08-05T11:36:28.262" v="180" actId="20577"/>
          <ac:spMkLst>
            <pc:docMk/>
            <pc:sldMk cId="1767624225" sldId="257"/>
            <ac:spMk id="12" creationId="{A957F005-5276-424F-8930-E4DB7ECEB4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2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7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7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4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3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8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3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0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601E-A0F6-4A52-99C9-BE7199916FD1}" type="datetimeFigureOut">
              <a:rPr lang="en-GB" smtClean="0"/>
              <a:t>05/08/2025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7FF1-66C2-4594-8BE8-A062D9FC1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9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60" y="15404"/>
            <a:ext cx="2503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Franklin Gothic Heavy" panose="020B0903020102020204" pitchFamily="34" charset="0"/>
              </a:rPr>
              <a:t>EMERGENCY PLAN</a:t>
            </a:r>
          </a:p>
          <a:p>
            <a:r>
              <a:rPr lang="en-GB" sz="2100" dirty="0">
                <a:latin typeface="Franklin Gothic Heavy" panose="020B0903020102020204" pitchFamily="34" charset="0"/>
              </a:rPr>
              <a:t>KEY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9619" y="50028"/>
            <a:ext cx="21091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Franklin Gothic Heavy" panose="020B0903020102020204" pitchFamily="34" charset="0"/>
              </a:rPr>
              <a:t>BASC Postcode: TA8 2BS </a:t>
            </a:r>
          </a:p>
          <a:p>
            <a:r>
              <a:rPr lang="en-GB" sz="1300" dirty="0">
                <a:latin typeface="Franklin Gothic Heavy" panose="020B0903020102020204" pitchFamily="34" charset="0"/>
              </a:rPr>
              <a:t>EMERGENCIES: 999</a:t>
            </a:r>
          </a:p>
          <a:p>
            <a:r>
              <a:rPr lang="en-GB" sz="1300" dirty="0">
                <a:latin typeface="Franklin Gothic Heavy" panose="020B0903020102020204" pitchFamily="34" charset="0"/>
              </a:rPr>
              <a:t>CSO: 07811 167108</a:t>
            </a:r>
          </a:p>
          <a:p>
            <a:r>
              <a:rPr lang="en-GB" sz="1300" dirty="0">
                <a:latin typeface="Franklin Gothic Heavy" panose="020B0903020102020204" pitchFamily="34" charset="0"/>
              </a:rPr>
              <a:t>RSL: 07812 355373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57" y="914778"/>
            <a:ext cx="2408949" cy="2793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Franklin Gothic Demi" panose="020B0703020102020204" pitchFamily="34" charset="0"/>
              </a:rPr>
              <a:t>FIRST AIDERS: 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Barry New</a:t>
            </a:r>
          </a:p>
          <a:p>
            <a:pPr algn="r"/>
            <a:r>
              <a:rPr lang="en-GB" sz="1350" dirty="0">
                <a:latin typeface="Franklin Gothic Demi" panose="020B0703020102020204" pitchFamily="34" charset="0"/>
              </a:rPr>
              <a:t> (Clubhouse/Kitchen)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Glenn Cutter</a:t>
            </a:r>
          </a:p>
          <a:p>
            <a:pPr algn="r"/>
            <a:r>
              <a:rPr lang="en-GB" sz="1350" dirty="0">
                <a:latin typeface="Franklin Gothic Demi" panose="020B0703020102020204" pitchFamily="34" charset="0"/>
              </a:rPr>
              <a:t>(Senior Training/Match)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Amy Barton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Nathan Mead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Adam Rose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Emma 0’Regan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David Barton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Lee Berry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Stephen Hall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Scott Mills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1231" y="914778"/>
            <a:ext cx="1977685" cy="5286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Franklin Gothic Demi" panose="020B0703020102020204" pitchFamily="34" charset="0"/>
              </a:rPr>
              <a:t>DEFIBRILLATORS: CLUBHOUSE BOTTOM OF METAL STAIRS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ADDITIONAL FIRST AID KIT: CLUBHOUSE BAR/HOME CHANGING ROOM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TELEPHONE: CLUBHOUSE BAR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MINOR INJURIES UNIT: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01278 773100 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6 LOVE LANE 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BURNHAM-ON-SEA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SOMERSET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TA8 1ED </a:t>
            </a:r>
          </a:p>
          <a:p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A&amp;E: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MUSGROVE HOSPITAL</a:t>
            </a:r>
          </a:p>
          <a:p>
            <a:r>
              <a:rPr lang="nb-NO" sz="1350" dirty="0">
                <a:latin typeface="Franklin Gothic Demi" panose="020B0703020102020204" pitchFamily="34" charset="0"/>
              </a:rPr>
              <a:t>PARKFIELD DRIVE</a:t>
            </a:r>
            <a:br>
              <a:rPr lang="nb-NO" sz="1350" dirty="0">
                <a:latin typeface="Franklin Gothic Demi" panose="020B0703020102020204" pitchFamily="34" charset="0"/>
              </a:rPr>
            </a:br>
            <a:r>
              <a:rPr lang="nb-NO" sz="1350" dirty="0">
                <a:latin typeface="Franklin Gothic Demi" panose="020B0703020102020204" pitchFamily="34" charset="0"/>
              </a:rPr>
              <a:t>TAUNTON</a:t>
            </a:r>
            <a:br>
              <a:rPr lang="nb-NO" sz="1350" dirty="0">
                <a:latin typeface="Franklin Gothic Demi" panose="020B0703020102020204" pitchFamily="34" charset="0"/>
              </a:rPr>
            </a:br>
            <a:r>
              <a:rPr lang="nb-NO" sz="1350" dirty="0">
                <a:latin typeface="Franklin Gothic Demi" panose="020B0703020102020204" pitchFamily="34" charset="0"/>
              </a:rPr>
              <a:t>SOMERSET</a:t>
            </a:r>
            <a:br>
              <a:rPr lang="nb-NO" sz="1350" dirty="0">
                <a:latin typeface="Franklin Gothic Demi" panose="020B0703020102020204" pitchFamily="34" charset="0"/>
              </a:rPr>
            </a:br>
            <a:r>
              <a:rPr lang="nb-NO" sz="1350" dirty="0">
                <a:latin typeface="Franklin Gothic Demi" panose="020B0703020102020204" pitchFamily="34" charset="0"/>
              </a:rPr>
              <a:t>TA1 5DA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7F005-5276-424F-8930-E4DB7ECEB441}"/>
              </a:ext>
            </a:extLst>
          </p:cNvPr>
          <p:cNvSpPr txBox="1"/>
          <p:nvPr/>
        </p:nvSpPr>
        <p:spPr>
          <a:xfrm>
            <a:off x="15957" y="3780033"/>
            <a:ext cx="2408949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>
                <a:latin typeface="Franklin Gothic Demi" panose="020B0703020102020204" pitchFamily="34" charset="0"/>
              </a:rPr>
              <a:t>CONTACTS:</a:t>
            </a:r>
            <a:endParaRPr lang="en-GB" sz="1350" dirty="0">
              <a:latin typeface="Franklin Gothic Demi" panose="020B0703020102020204" pitchFamily="34" charset="0"/>
            </a:endParaRPr>
          </a:p>
          <a:p>
            <a:r>
              <a:rPr lang="en-GB" sz="1350" dirty="0">
                <a:latin typeface="Franklin Gothic Demi" panose="020B0703020102020204" pitchFamily="34" charset="0"/>
              </a:rPr>
              <a:t>CHAIRPERSON -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Lee Berry: 07989 320830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VICE CHAIRPERSON -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Emma O’Regan: 07812 355373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RUGBYSAFE LEADS -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Emma O’Regan: 07812 355373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Stephen Hall: 07851 689074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CLUB SAFEGUARDING OFFICER -</a:t>
            </a:r>
          </a:p>
          <a:p>
            <a:r>
              <a:rPr lang="en-GB" sz="1350" dirty="0">
                <a:latin typeface="Franklin Gothic Demi" panose="020B0703020102020204" pitchFamily="34" charset="0"/>
              </a:rPr>
              <a:t>Tim James: 07811 167108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249DBE-3469-D0BF-DC7A-1A2E0C047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34593" r="20075" b="14984"/>
          <a:stretch/>
        </p:blipFill>
        <p:spPr>
          <a:xfrm rot="16200000">
            <a:off x="3234106" y="1299076"/>
            <a:ext cx="6780554" cy="428245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69" y="6263333"/>
            <a:ext cx="1215063" cy="5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2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5349E5-FEFD-5009-BB42-7359DFE05385}"/>
              </a:ext>
            </a:extLst>
          </p:cNvPr>
          <p:cNvGrpSpPr/>
          <p:nvPr/>
        </p:nvGrpSpPr>
        <p:grpSpPr>
          <a:xfrm>
            <a:off x="457201" y="14749"/>
            <a:ext cx="8068954" cy="6843252"/>
            <a:chOff x="2797791" y="122829"/>
            <a:chExt cx="7908309" cy="66864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54F312-75C0-ACED-0CF3-D07A5C2A3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192" t="16911" r="20250" b="11572"/>
            <a:stretch/>
          </p:blipFill>
          <p:spPr>
            <a:xfrm>
              <a:off x="2797791" y="122829"/>
              <a:ext cx="7908309" cy="668649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F7773A-48E7-7EBC-20AB-B105165808FC}"/>
                </a:ext>
              </a:extLst>
            </p:cNvPr>
            <p:cNvSpPr/>
            <p:nvPr/>
          </p:nvSpPr>
          <p:spPr>
            <a:xfrm rot="20826703">
              <a:off x="6379197" y="414616"/>
              <a:ext cx="1719506" cy="9389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ECBF10-18DA-0FF6-B780-6CCB0FA9E402}"/>
                </a:ext>
              </a:extLst>
            </p:cNvPr>
            <p:cNvSpPr/>
            <p:nvPr/>
          </p:nvSpPr>
          <p:spPr>
            <a:xfrm rot="872993">
              <a:off x="6269627" y="2296672"/>
              <a:ext cx="1594660" cy="9389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88EF09-AB54-70EC-E038-23684FBAA553}"/>
                </a:ext>
              </a:extLst>
            </p:cNvPr>
            <p:cNvSpPr/>
            <p:nvPr/>
          </p:nvSpPr>
          <p:spPr>
            <a:xfrm rot="21039367">
              <a:off x="3756197" y="2858826"/>
              <a:ext cx="1715382" cy="9389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1EC767-5F65-31DA-869C-34615980A280}"/>
                </a:ext>
              </a:extLst>
            </p:cNvPr>
            <p:cNvSpPr/>
            <p:nvPr/>
          </p:nvSpPr>
          <p:spPr>
            <a:xfrm rot="17520319">
              <a:off x="6620290" y="4930563"/>
              <a:ext cx="1546276" cy="9389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7928FB-2B31-9E0D-464B-FB4D5249BD77}"/>
                </a:ext>
              </a:extLst>
            </p:cNvPr>
            <p:cNvSpPr/>
            <p:nvPr/>
          </p:nvSpPr>
          <p:spPr>
            <a:xfrm rot="1074401">
              <a:off x="8676534" y="4509997"/>
              <a:ext cx="857492" cy="5145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84F9F2-C920-394A-16A9-BF3BB91FF115}"/>
                </a:ext>
              </a:extLst>
            </p:cNvPr>
            <p:cNvSpPr/>
            <p:nvPr/>
          </p:nvSpPr>
          <p:spPr>
            <a:xfrm rot="17233057">
              <a:off x="9742433" y="4987542"/>
              <a:ext cx="936805" cy="6239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9A3CDE-95C1-A716-D832-D915F5606626}"/>
                </a:ext>
              </a:extLst>
            </p:cNvPr>
            <p:cNvSpPr/>
            <p:nvPr/>
          </p:nvSpPr>
          <p:spPr>
            <a:xfrm rot="773959">
              <a:off x="6011060" y="3867569"/>
              <a:ext cx="718246" cy="2840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2BC13B-1092-6D71-7EC5-FDB178585938}"/>
                </a:ext>
              </a:extLst>
            </p:cNvPr>
            <p:cNvSpPr txBox="1"/>
            <p:nvPr/>
          </p:nvSpPr>
          <p:spPr>
            <a:xfrm>
              <a:off x="3389378" y="1335609"/>
              <a:ext cx="2298135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/>
                <a:t>Main Pitch</a:t>
              </a:r>
            </a:p>
            <a:p>
              <a:pPr algn="ctr"/>
              <a:r>
                <a:rPr lang="en-GB" sz="1500" b="1" dirty="0"/>
                <a:t>W3W: </a:t>
              </a:r>
              <a:r>
                <a:rPr lang="en-GB" sz="1500" b="1" dirty="0" err="1"/>
                <a:t>couple.torn.tinny</a:t>
              </a:r>
              <a:endParaRPr lang="en-GB" sz="15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01DA65-2AFA-F8A1-3A63-E8F894027423}"/>
                </a:ext>
              </a:extLst>
            </p:cNvPr>
            <p:cNvSpPr txBox="1"/>
            <p:nvPr/>
          </p:nvSpPr>
          <p:spPr>
            <a:xfrm>
              <a:off x="7811100" y="1825466"/>
              <a:ext cx="2287794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/>
                <a:t>Training Pitch</a:t>
              </a:r>
            </a:p>
            <a:p>
              <a:pPr algn="ctr"/>
              <a:r>
                <a:rPr lang="en-GB" sz="1500" b="1" dirty="0"/>
                <a:t>W3W: </a:t>
              </a:r>
              <a:r>
                <a:rPr lang="en-GB" sz="1500" b="1" dirty="0" err="1"/>
                <a:t>signs.strategy.latter</a:t>
              </a:r>
              <a:endParaRPr lang="en-GB" sz="15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4A1FCD-C0F0-B03F-92A4-E8F183E64E5E}"/>
                </a:ext>
              </a:extLst>
            </p:cNvPr>
            <p:cNvSpPr txBox="1"/>
            <p:nvPr/>
          </p:nvSpPr>
          <p:spPr>
            <a:xfrm>
              <a:off x="7811100" y="1080614"/>
              <a:ext cx="2742480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/>
                <a:t>Back Pitch</a:t>
              </a:r>
            </a:p>
            <a:p>
              <a:pPr algn="ctr"/>
              <a:r>
                <a:rPr lang="en-GB" sz="1500" b="1" dirty="0"/>
                <a:t>W3W: </a:t>
              </a:r>
              <a:r>
                <a:rPr lang="en-GB" sz="1500" b="1" dirty="0" err="1"/>
                <a:t>ideals.depended.defaults</a:t>
              </a:r>
              <a:endParaRPr lang="en-GB" sz="15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DB2D99-8E89-FC36-F5D6-825057F55926}"/>
                </a:ext>
              </a:extLst>
            </p:cNvPr>
            <p:cNvSpPr txBox="1"/>
            <p:nvPr/>
          </p:nvSpPr>
          <p:spPr>
            <a:xfrm>
              <a:off x="3190676" y="5866593"/>
              <a:ext cx="2905324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/>
                <a:t>Outside Pitch</a:t>
              </a:r>
            </a:p>
            <a:p>
              <a:pPr algn="ctr"/>
              <a:r>
                <a:rPr lang="en-GB" sz="1500" b="1" dirty="0"/>
                <a:t>W3W: </a:t>
              </a:r>
              <a:r>
                <a:rPr lang="en-GB" sz="1500" b="1" dirty="0" err="1"/>
                <a:t>register.diverting.keep</a:t>
              </a:r>
              <a:endParaRPr lang="en-GB" sz="15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016D8D-9D9E-04D3-EAF4-37D7C3BEDC4C}"/>
                </a:ext>
              </a:extLst>
            </p:cNvPr>
            <p:cNvSpPr txBox="1"/>
            <p:nvPr/>
          </p:nvSpPr>
          <p:spPr>
            <a:xfrm>
              <a:off x="3190676" y="4126122"/>
              <a:ext cx="2905324" cy="784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/>
                <a:t>Clubhouse</a:t>
              </a:r>
            </a:p>
            <a:p>
              <a:pPr algn="ctr"/>
              <a:r>
                <a:rPr lang="en-GB" sz="1500" b="1" dirty="0"/>
                <a:t>W3W: </a:t>
              </a:r>
              <a:r>
                <a:rPr lang="en-GB" sz="1500" b="1" dirty="0" err="1"/>
                <a:t>peroxide.graphic.topples</a:t>
              </a:r>
              <a:endParaRPr lang="en-GB" sz="1500" b="1" dirty="0"/>
            </a:p>
            <a:p>
              <a:pPr algn="ctr"/>
              <a:r>
                <a:rPr lang="en-GB" sz="1500" b="1" dirty="0"/>
                <a:t>Postcode: TA8 2DX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E9B449-592D-26DE-C60C-1B5F8CE7C14B}"/>
                </a:ext>
              </a:extLst>
            </p:cNvPr>
            <p:cNvSpPr txBox="1"/>
            <p:nvPr/>
          </p:nvSpPr>
          <p:spPr>
            <a:xfrm>
              <a:off x="3190676" y="5051799"/>
              <a:ext cx="2905324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/>
                <a:t>Mini Pitches</a:t>
              </a:r>
            </a:p>
            <a:p>
              <a:pPr algn="ctr"/>
              <a:r>
                <a:rPr lang="en-GB" sz="1500" b="1" dirty="0"/>
                <a:t>W3W: </a:t>
              </a:r>
              <a:r>
                <a:rPr lang="en-GB" sz="1500" b="1" dirty="0" err="1"/>
                <a:t>thighs.canton.artichoke</a:t>
              </a:r>
              <a:endParaRPr lang="en-GB" sz="15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1A95E9-2CF7-21F5-8031-C8F8434981A7}"/>
                </a:ext>
              </a:extLst>
            </p:cNvPr>
            <p:cNvSpPr txBox="1"/>
            <p:nvPr/>
          </p:nvSpPr>
          <p:spPr>
            <a:xfrm>
              <a:off x="8233835" y="3242863"/>
              <a:ext cx="2262445" cy="784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/>
                <a:t>Junior Pitches</a:t>
              </a:r>
            </a:p>
            <a:p>
              <a:pPr algn="ctr"/>
              <a:r>
                <a:rPr lang="en-GB" sz="1500" b="1" dirty="0"/>
                <a:t>W3W: </a:t>
              </a:r>
              <a:r>
                <a:rPr lang="en-GB" sz="1500" b="1" dirty="0" err="1"/>
                <a:t>newsreel.loser.inkjet</a:t>
              </a:r>
              <a:endParaRPr lang="en-GB" sz="15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E51FE6-0840-4844-5F9F-7CEC4B61B2C9}"/>
                </a:ext>
              </a:extLst>
            </p:cNvPr>
            <p:cNvSpPr txBox="1"/>
            <p:nvPr/>
          </p:nvSpPr>
          <p:spPr>
            <a:xfrm>
              <a:off x="7814090" y="5925660"/>
              <a:ext cx="2582379" cy="784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/>
                <a:t>Entrance Gate</a:t>
              </a:r>
            </a:p>
            <a:p>
              <a:pPr algn="ctr"/>
              <a:r>
                <a:rPr lang="en-GB" sz="1500" b="1" dirty="0"/>
                <a:t>W3W: </a:t>
              </a:r>
              <a:r>
                <a:rPr lang="en-GB" sz="1500" b="1" dirty="0" err="1"/>
                <a:t>closes.roadshow.refuse</a:t>
              </a:r>
              <a:endParaRPr lang="en-GB" sz="1500" b="1" dirty="0"/>
            </a:p>
            <a:p>
              <a:pPr algn="ctr"/>
              <a:r>
                <a:rPr lang="en-GB" sz="1500" b="1" dirty="0"/>
                <a:t>Postcode: TA8 2EL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FCEFAA-60D2-74EC-51B0-AD442EFB9E9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4643338" y="3320865"/>
              <a:ext cx="1109197" cy="80525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1119E46F-5B29-46CC-325A-3AC675C26D37}"/>
                </a:ext>
              </a:extLst>
            </p:cNvPr>
            <p:cNvSpPr/>
            <p:nvPr/>
          </p:nvSpPr>
          <p:spPr>
            <a:xfrm>
              <a:off x="5900079" y="1910169"/>
              <a:ext cx="307718" cy="482011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17BB301B-8CFB-B684-F21B-237C8CBB3FB1}"/>
                </a:ext>
              </a:extLst>
            </p:cNvPr>
            <p:cNvSpPr/>
            <p:nvPr/>
          </p:nvSpPr>
          <p:spPr>
            <a:xfrm rot="16352006">
              <a:off x="5472868" y="2541746"/>
              <a:ext cx="292634" cy="347734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47126F05-B012-B3CB-CC77-7456C0D5DC3B}"/>
                </a:ext>
              </a:extLst>
            </p:cNvPr>
            <p:cNvSpPr/>
            <p:nvPr/>
          </p:nvSpPr>
          <p:spPr>
            <a:xfrm rot="12730437">
              <a:off x="7772574" y="4149628"/>
              <a:ext cx="307718" cy="482011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FFFCDD3B-F3F6-FAEF-D279-86A209C9A5F5}"/>
                </a:ext>
              </a:extLst>
            </p:cNvPr>
            <p:cNvSpPr/>
            <p:nvPr/>
          </p:nvSpPr>
          <p:spPr>
            <a:xfrm rot="13249036">
              <a:off x="6788571" y="3557705"/>
              <a:ext cx="307718" cy="482011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79CA7875-73F0-0D3D-F1E5-A9E7BE83093F}"/>
                </a:ext>
              </a:extLst>
            </p:cNvPr>
            <p:cNvSpPr/>
            <p:nvPr/>
          </p:nvSpPr>
          <p:spPr>
            <a:xfrm rot="2494254">
              <a:off x="9262407" y="5291516"/>
              <a:ext cx="307718" cy="482011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4E9DF6-19D6-A972-3212-C5D4B1E454AC}"/>
                </a:ext>
              </a:extLst>
            </p:cNvPr>
            <p:cNvSpPr txBox="1"/>
            <p:nvPr/>
          </p:nvSpPr>
          <p:spPr>
            <a:xfrm>
              <a:off x="2920621" y="482729"/>
              <a:ext cx="317537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Pitch Access =</a:t>
              </a:r>
            </a:p>
            <a:p>
              <a:r>
                <a:rPr lang="en-GB" dirty="0"/>
                <a:t>W3W = what 3 words location </a:t>
              </a:r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726CCFAB-EB1C-F7ED-8EC2-A743EE127695}"/>
                </a:ext>
              </a:extLst>
            </p:cNvPr>
            <p:cNvSpPr/>
            <p:nvPr/>
          </p:nvSpPr>
          <p:spPr>
            <a:xfrm rot="5400000">
              <a:off x="4734624" y="426390"/>
              <a:ext cx="307718" cy="482011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41FE13-C819-A507-5DF2-411C7943BF6B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6096000" y="5313409"/>
              <a:ext cx="274183" cy="1538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6BB6EB1-1D7E-8A12-5B2C-DF89D98F0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0183" y="4009579"/>
              <a:ext cx="0" cy="129051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C06A42C-4321-A392-41EE-92D2B44EE491}"/>
                </a:ext>
              </a:extLst>
            </p:cNvPr>
            <p:cNvCxnSpPr>
              <a:stCxn id="14" idx="3"/>
            </p:cNvCxnSpPr>
            <p:nvPr/>
          </p:nvCxnSpPr>
          <p:spPr>
            <a:xfrm flipV="1">
              <a:off x="6096000" y="5459196"/>
              <a:ext cx="1142950" cy="6843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1421EE-5223-185C-9993-E2A273CD74D4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4538445" y="1889607"/>
              <a:ext cx="1" cy="143870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369927B-5481-32F0-3AA6-5B3DDD14FAB2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7238950" y="1024992"/>
              <a:ext cx="572150" cy="33262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BED3430-3099-7086-07EA-F34E6A45DD47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7081194" y="2102465"/>
              <a:ext cx="729906" cy="48906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6AEE6DB-1FDA-8B3F-FC7D-AAC9FF68438F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9082601" y="4027693"/>
              <a:ext cx="282457" cy="73958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49DEA41-D71E-F7FD-348F-63FC6419DCDF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9365058" y="4027693"/>
              <a:ext cx="857427" cy="122243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row: Up 34">
              <a:extLst>
                <a:ext uri="{FF2B5EF4-FFF2-40B4-BE49-F238E27FC236}">
                  <a16:creationId xmlns:a16="http://schemas.microsoft.com/office/drawing/2014/main" id="{189B4D02-3FF5-29AA-60EF-C5488E11CA40}"/>
                </a:ext>
              </a:extLst>
            </p:cNvPr>
            <p:cNvSpPr/>
            <p:nvPr/>
          </p:nvSpPr>
          <p:spPr>
            <a:xfrm rot="5400000">
              <a:off x="6053368" y="2549862"/>
              <a:ext cx="331508" cy="307717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7186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232</Words>
  <Application>Microsoft Office PowerPoint</Application>
  <PresentationFormat>On-screen Show (4:3)</PresentationFormat>
  <Paragraphs>65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Demi</vt:lpstr>
      <vt:lpstr>Franklin Gothic Heavy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Tim.James</dc:creator>
  <cp:lastModifiedBy>Stephen Hall</cp:lastModifiedBy>
  <cp:revision>18</cp:revision>
  <dcterms:created xsi:type="dcterms:W3CDTF">2018-07-16T09:16:32Z</dcterms:created>
  <dcterms:modified xsi:type="dcterms:W3CDTF">2025-08-05T11:36:30Z</dcterms:modified>
</cp:coreProperties>
</file>