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Hall" userId="73445ad2aa3d6055" providerId="LiveId" clId="{8EC2385F-6B70-4CD4-957E-9B90DCD225CA}"/>
    <pc:docChg chg="custSel modSld">
      <pc:chgData name="Stephen Hall" userId="73445ad2aa3d6055" providerId="LiveId" clId="{8EC2385F-6B70-4CD4-957E-9B90DCD225CA}" dt="2026-05-10T09:16:07.151" v="8" actId="20577"/>
      <pc:docMkLst>
        <pc:docMk/>
      </pc:docMkLst>
      <pc:sldChg chg="modSp mod">
        <pc:chgData name="Stephen Hall" userId="73445ad2aa3d6055" providerId="LiveId" clId="{8EC2385F-6B70-4CD4-957E-9B90DCD225CA}" dt="2026-05-10T09:16:07.151" v="8" actId="20577"/>
        <pc:sldMkLst>
          <pc:docMk/>
          <pc:sldMk cId="1767624225" sldId="257"/>
        </pc:sldMkLst>
        <pc:spChg chg="mod">
          <ac:chgData name="Stephen Hall" userId="73445ad2aa3d6055" providerId="LiveId" clId="{8EC2385F-6B70-4CD4-957E-9B90DCD225CA}" dt="2026-05-10T09:16:07.151" v="8" actId="20577"/>
          <ac:spMkLst>
            <pc:docMk/>
            <pc:sldMk cId="1767624225" sldId="257"/>
            <ac:spMk id="2" creationId="{205AB26C-69BC-B9AD-81F0-435365999D9E}"/>
          </ac:spMkLst>
        </pc:spChg>
      </pc:sldChg>
    </pc:docChg>
  </pc:docChgLst>
  <pc:docChgLst>
    <pc:chgData name="Tim James" userId="7a9f498a-d789-4782-b39a-d6db4cacbf1e" providerId="ADAL" clId="{C3294E31-44CD-4F5F-BFFC-795D0DB01337}"/>
    <pc:docChg chg="custSel modSld">
      <pc:chgData name="Tim James" userId="7a9f498a-d789-4782-b39a-d6db4cacbf1e" providerId="ADAL" clId="{C3294E31-44CD-4F5F-BFFC-795D0DB01337}" dt="2024-06-24T18:43:02.785" v="247" actId="1076"/>
      <pc:docMkLst>
        <pc:docMk/>
      </pc:docMkLst>
      <pc:sldChg chg="modSp mod">
        <pc:chgData name="Tim James" userId="7a9f498a-d789-4782-b39a-d6db4cacbf1e" providerId="ADAL" clId="{C3294E31-44CD-4F5F-BFFC-795D0DB01337}" dt="2024-06-24T18:43:02.785" v="247" actId="1076"/>
        <pc:sldMkLst>
          <pc:docMk/>
          <pc:sldMk cId="1767624225" sldId="257"/>
        </pc:sldMkLst>
      </pc:sldChg>
    </pc:docChg>
  </pc:docChgLst>
  <pc:docChgLst>
    <pc:chgData name="Stephen Hall" userId="73445ad2aa3d6055" providerId="LiveId" clId="{17839357-244C-47AE-94AF-DEE329657F26}"/>
    <pc:docChg chg="modSld">
      <pc:chgData name="Stephen Hall" userId="73445ad2aa3d6055" providerId="LiveId" clId="{17839357-244C-47AE-94AF-DEE329657F26}" dt="2026-02-07T13:07:43.430" v="25" actId="20577"/>
      <pc:docMkLst>
        <pc:docMk/>
      </pc:docMkLst>
      <pc:sldChg chg="modSp mod">
        <pc:chgData name="Stephen Hall" userId="73445ad2aa3d6055" providerId="LiveId" clId="{17839357-244C-47AE-94AF-DEE329657F26}" dt="2026-02-07T13:07:43.430" v="25" actId="20577"/>
        <pc:sldMkLst>
          <pc:docMk/>
          <pc:sldMk cId="1767624225" sldId="257"/>
        </pc:sldMkLst>
        <pc:spChg chg="mod">
          <ac:chgData name="Stephen Hall" userId="73445ad2aa3d6055" providerId="LiveId" clId="{17839357-244C-47AE-94AF-DEE329657F26}" dt="2026-02-07T13:07:43.430" v="25" actId="20577"/>
          <ac:spMkLst>
            <pc:docMk/>
            <pc:sldMk cId="1767624225" sldId="257"/>
            <ac:spMk id="12" creationId="{A957F005-5276-424F-8930-E4DB7ECEB441}"/>
          </ac:spMkLst>
        </pc:spChg>
      </pc:sldChg>
    </pc:docChg>
  </pc:docChgLst>
  <pc:docChgLst>
    <pc:chgData name="Stephen Hall" userId="73445ad2aa3d6055" providerId="LiveId" clId="{08996DCD-AD77-4671-B2BA-9572BE96D752}"/>
    <pc:docChg chg="modSld">
      <pc:chgData name="Stephen Hall" userId="73445ad2aa3d6055" providerId="LiveId" clId="{08996DCD-AD77-4671-B2BA-9572BE96D752}" dt="2025-08-05T11:36:28.262" v="180" actId="20577"/>
      <pc:docMkLst>
        <pc:docMk/>
      </pc:docMkLst>
      <pc:sldChg chg="modSp mod">
        <pc:chgData name="Stephen Hall" userId="73445ad2aa3d6055" providerId="LiveId" clId="{08996DCD-AD77-4671-B2BA-9572BE96D752}" dt="2025-08-05T11:36:28.262" v="180" actId="20577"/>
        <pc:sldMkLst>
          <pc:docMk/>
          <pc:sldMk cId="1767624225" sldId="257"/>
        </pc:sldMkLst>
        <pc:spChg chg="mod">
          <ac:chgData name="Stephen Hall" userId="73445ad2aa3d6055" providerId="LiveId" clId="{08996DCD-AD77-4671-B2BA-9572BE96D752}" dt="2025-08-05T11:28:42.098" v="90" actId="20577"/>
          <ac:spMkLst>
            <pc:docMk/>
            <pc:sldMk cId="1767624225" sldId="257"/>
            <ac:spMk id="7" creationId="{00000000-0000-0000-0000-000000000000}"/>
          </ac:spMkLst>
        </pc:spChg>
        <pc:spChg chg="mod">
          <ac:chgData name="Stephen Hall" userId="73445ad2aa3d6055" providerId="LiveId" clId="{08996DCD-AD77-4671-B2BA-9572BE96D752}" dt="2025-08-05T11:36:28.262" v="180" actId="20577"/>
          <ac:spMkLst>
            <pc:docMk/>
            <pc:sldMk cId="1767624225" sldId="257"/>
            <ac:spMk id="12" creationId="{A957F005-5276-424F-8930-E4DB7ECEB441}"/>
          </ac:spMkLst>
        </pc:spChg>
      </pc:sldChg>
    </pc:docChg>
  </pc:docChgLst>
  <pc:docChgLst>
    <pc:chgData name="Stephen Hall" userId="73445ad2aa3d6055" providerId="LiveId" clId="{D93A9641-B2A4-443B-80C8-06D7E651A426}"/>
    <pc:docChg chg="undo custSel addSld modSld">
      <pc:chgData name="Stephen Hall" userId="73445ad2aa3d6055" providerId="LiveId" clId="{D93A9641-B2A4-443B-80C8-06D7E651A426}" dt="2026-06-27T11:11:03.061" v="544" actId="20577"/>
      <pc:docMkLst>
        <pc:docMk/>
      </pc:docMkLst>
      <pc:sldChg chg="delSp modSp mod">
        <pc:chgData name="Stephen Hall" userId="73445ad2aa3d6055" providerId="LiveId" clId="{D93A9641-B2A4-443B-80C8-06D7E651A426}" dt="2026-06-27T11:11:03.061" v="544" actId="20577"/>
        <pc:sldMkLst>
          <pc:docMk/>
          <pc:sldMk cId="1767624225" sldId="257"/>
        </pc:sldMkLst>
        <pc:spChg chg="mod">
          <ac:chgData name="Stephen Hall" userId="73445ad2aa3d6055" providerId="LiveId" clId="{D93A9641-B2A4-443B-80C8-06D7E651A426}" dt="2026-06-25T10:12:47.519" v="194" actId="20577"/>
          <ac:spMkLst>
            <pc:docMk/>
            <pc:sldMk cId="1767624225" sldId="257"/>
            <ac:spMk id="2" creationId="{205AB26C-69BC-B9AD-81F0-435365999D9E}"/>
          </ac:spMkLst>
        </pc:spChg>
        <pc:spChg chg="mod">
          <ac:chgData name="Stephen Hall" userId="73445ad2aa3d6055" providerId="LiveId" clId="{D93A9641-B2A4-443B-80C8-06D7E651A426}" dt="2026-06-25T10:15:17.856" v="221" actId="14100"/>
          <ac:spMkLst>
            <pc:docMk/>
            <pc:sldMk cId="1767624225" sldId="257"/>
            <ac:spMk id="5" creationId="{00000000-0000-0000-0000-000000000000}"/>
          </ac:spMkLst>
        </pc:spChg>
        <pc:spChg chg="mod">
          <ac:chgData name="Stephen Hall" userId="73445ad2aa3d6055" providerId="LiveId" clId="{D93A9641-B2A4-443B-80C8-06D7E651A426}" dt="2026-06-25T10:47:43.310" v="528" actId="1076"/>
          <ac:spMkLst>
            <pc:docMk/>
            <pc:sldMk cId="1767624225" sldId="257"/>
            <ac:spMk id="6" creationId="{00000000-0000-0000-0000-000000000000}"/>
          </ac:spMkLst>
        </pc:spChg>
        <pc:spChg chg="mod">
          <ac:chgData name="Stephen Hall" userId="73445ad2aa3d6055" providerId="LiveId" clId="{D93A9641-B2A4-443B-80C8-06D7E651A426}" dt="2026-06-27T11:11:03.061" v="544" actId="20577"/>
          <ac:spMkLst>
            <pc:docMk/>
            <pc:sldMk cId="1767624225" sldId="257"/>
            <ac:spMk id="7" creationId="{00000000-0000-0000-0000-000000000000}"/>
          </ac:spMkLst>
        </pc:spChg>
        <pc:spChg chg="mod">
          <ac:chgData name="Stephen Hall" userId="73445ad2aa3d6055" providerId="LiveId" clId="{D93A9641-B2A4-443B-80C8-06D7E651A426}" dt="2026-06-25T10:47:33.074" v="527" actId="1076"/>
          <ac:spMkLst>
            <pc:docMk/>
            <pc:sldMk cId="1767624225" sldId="257"/>
            <ac:spMk id="10" creationId="{00000000-0000-0000-0000-000000000000}"/>
          </ac:spMkLst>
        </pc:spChg>
        <pc:spChg chg="mod">
          <ac:chgData name="Stephen Hall" userId="73445ad2aa3d6055" providerId="LiveId" clId="{D93A9641-B2A4-443B-80C8-06D7E651A426}" dt="2026-06-25T10:47:28.899" v="526" actId="1076"/>
          <ac:spMkLst>
            <pc:docMk/>
            <pc:sldMk cId="1767624225" sldId="257"/>
            <ac:spMk id="12" creationId="{A957F005-5276-424F-8930-E4DB7ECEB441}"/>
          </ac:spMkLst>
        </pc:spChg>
        <pc:picChg chg="mod">
          <ac:chgData name="Stephen Hall" userId="73445ad2aa3d6055" providerId="LiveId" clId="{D93A9641-B2A4-443B-80C8-06D7E651A426}" dt="2026-06-25T10:12:30.726" v="188" actId="1076"/>
          <ac:picMkLst>
            <pc:docMk/>
            <pc:sldMk cId="1767624225" sldId="257"/>
            <ac:picMk id="8" creationId="{00000000-0000-0000-0000-000000000000}"/>
          </ac:picMkLst>
        </pc:picChg>
        <pc:picChg chg="del">
          <ac:chgData name="Stephen Hall" userId="73445ad2aa3d6055" providerId="LiveId" clId="{D93A9641-B2A4-443B-80C8-06D7E651A426}" dt="2026-06-25T10:08:16.417" v="167" actId="21"/>
          <ac:picMkLst>
            <pc:docMk/>
            <pc:sldMk cId="1767624225" sldId="257"/>
            <ac:picMk id="14" creationId="{56249DBE-3469-D0BF-DC7A-1A2E0C047489}"/>
          </ac:picMkLst>
        </pc:picChg>
      </pc:sldChg>
      <pc:sldChg chg="addSp modSp mod">
        <pc:chgData name="Stephen Hall" userId="73445ad2aa3d6055" providerId="LiveId" clId="{D93A9641-B2A4-443B-80C8-06D7E651A426}" dt="2026-06-25T10:36:21.344" v="516" actId="20577"/>
        <pc:sldMkLst>
          <pc:docMk/>
          <pc:sldMk cId="3871860890" sldId="258"/>
        </pc:sldMkLst>
        <pc:spChg chg="mod">
          <ac:chgData name="Stephen Hall" userId="73445ad2aa3d6055" providerId="LiveId" clId="{D93A9641-B2A4-443B-80C8-06D7E651A426}" dt="2026-06-25T10:33:28.248" v="455" actId="255"/>
          <ac:spMkLst>
            <pc:docMk/>
            <pc:sldMk cId="3871860890" sldId="258"/>
            <ac:spMk id="11" creationId="{452BC13B-1092-6D71-7EC5-FDB178585938}"/>
          </ac:spMkLst>
        </pc:spChg>
        <pc:spChg chg="mod">
          <ac:chgData name="Stephen Hall" userId="73445ad2aa3d6055" providerId="LiveId" clId="{D93A9641-B2A4-443B-80C8-06D7E651A426}" dt="2026-06-25T10:31:04.360" v="439" actId="255"/>
          <ac:spMkLst>
            <pc:docMk/>
            <pc:sldMk cId="3871860890" sldId="258"/>
            <ac:spMk id="12" creationId="{9B01DA65-2AFA-F8A1-3A63-E8F894027423}"/>
          </ac:spMkLst>
        </pc:spChg>
        <pc:spChg chg="mod">
          <ac:chgData name="Stephen Hall" userId="73445ad2aa3d6055" providerId="LiveId" clId="{D93A9641-B2A4-443B-80C8-06D7E651A426}" dt="2026-06-25T10:30:51.035" v="438" actId="255"/>
          <ac:spMkLst>
            <pc:docMk/>
            <pc:sldMk cId="3871860890" sldId="258"/>
            <ac:spMk id="13" creationId="{634A1FCD-C0F0-B03F-92A4-E8F183E64E5E}"/>
          </ac:spMkLst>
        </pc:spChg>
        <pc:spChg chg="mod">
          <ac:chgData name="Stephen Hall" userId="73445ad2aa3d6055" providerId="LiveId" clId="{D93A9641-B2A4-443B-80C8-06D7E651A426}" dt="2026-06-25T10:32:55.580" v="452" actId="255"/>
          <ac:spMkLst>
            <pc:docMk/>
            <pc:sldMk cId="3871860890" sldId="258"/>
            <ac:spMk id="14" creationId="{84DB2D99-8E89-FC36-F5D6-825057F55926}"/>
          </ac:spMkLst>
        </pc:spChg>
        <pc:spChg chg="mod">
          <ac:chgData name="Stephen Hall" userId="73445ad2aa3d6055" providerId="LiveId" clId="{D93A9641-B2A4-443B-80C8-06D7E651A426}" dt="2026-06-25T10:33:13.874" v="454" actId="255"/>
          <ac:spMkLst>
            <pc:docMk/>
            <pc:sldMk cId="3871860890" sldId="258"/>
            <ac:spMk id="15" creationId="{30016D8D-9D9E-04D3-EAF4-37D7C3BEDC4C}"/>
          </ac:spMkLst>
        </pc:spChg>
        <pc:spChg chg="mod">
          <ac:chgData name="Stephen Hall" userId="73445ad2aa3d6055" providerId="LiveId" clId="{D93A9641-B2A4-443B-80C8-06D7E651A426}" dt="2026-06-25T10:33:04.265" v="453" actId="255"/>
          <ac:spMkLst>
            <pc:docMk/>
            <pc:sldMk cId="3871860890" sldId="258"/>
            <ac:spMk id="16" creationId="{42E9B449-592D-26DE-C60C-1B5F8CE7C14B}"/>
          </ac:spMkLst>
        </pc:spChg>
        <pc:spChg chg="mod">
          <ac:chgData name="Stephen Hall" userId="73445ad2aa3d6055" providerId="LiveId" clId="{D93A9641-B2A4-443B-80C8-06D7E651A426}" dt="2026-06-25T10:31:14.859" v="440" actId="255"/>
          <ac:spMkLst>
            <pc:docMk/>
            <pc:sldMk cId="3871860890" sldId="258"/>
            <ac:spMk id="17" creationId="{1D1A95E9-2CF7-21F5-8031-C8F8434981A7}"/>
          </ac:spMkLst>
        </pc:spChg>
        <pc:spChg chg="mod">
          <ac:chgData name="Stephen Hall" userId="73445ad2aa3d6055" providerId="LiveId" clId="{D93A9641-B2A4-443B-80C8-06D7E651A426}" dt="2026-06-25T10:32:43.143" v="451" actId="1076"/>
          <ac:spMkLst>
            <pc:docMk/>
            <pc:sldMk cId="3871860890" sldId="258"/>
            <ac:spMk id="18" creationId="{95E51FE6-0840-4844-5F9F-7CEC4B61B2C9}"/>
          </ac:spMkLst>
        </pc:spChg>
        <pc:spChg chg="mod">
          <ac:chgData name="Stephen Hall" userId="73445ad2aa3d6055" providerId="LiveId" clId="{D93A9641-B2A4-443B-80C8-06D7E651A426}" dt="2026-06-25T10:32:31.627" v="449" actId="1076"/>
          <ac:spMkLst>
            <pc:docMk/>
            <pc:sldMk cId="3871860890" sldId="258"/>
            <ac:spMk id="24" creationId="{79CA7875-73F0-0D3D-F1E5-A9E7BE83093F}"/>
          </ac:spMkLst>
        </pc:spChg>
        <pc:spChg chg="mod">
          <ac:chgData name="Stephen Hall" userId="73445ad2aa3d6055" providerId="LiveId" clId="{D93A9641-B2A4-443B-80C8-06D7E651A426}" dt="2026-06-25T10:36:21.344" v="516" actId="20577"/>
          <ac:spMkLst>
            <pc:docMk/>
            <pc:sldMk cId="3871860890" sldId="258"/>
            <ac:spMk id="25" creationId="{044E9DF6-19D6-A972-3212-C5D4B1E454AC}"/>
          </ac:spMkLst>
        </pc:spChg>
        <pc:spChg chg="mod">
          <ac:chgData name="Stephen Hall" userId="73445ad2aa3d6055" providerId="LiveId" clId="{D93A9641-B2A4-443B-80C8-06D7E651A426}" dt="2026-06-25T10:35:33.240" v="497" actId="1076"/>
          <ac:spMkLst>
            <pc:docMk/>
            <pc:sldMk cId="3871860890" sldId="258"/>
            <ac:spMk id="26" creationId="{726CCFAB-EB1C-F7ED-8EC2-A743EE127695}"/>
          </ac:spMkLst>
        </pc:spChg>
        <pc:spChg chg="add mod">
          <ac:chgData name="Stephen Hall" userId="73445ad2aa3d6055" providerId="LiveId" clId="{D93A9641-B2A4-443B-80C8-06D7E651A426}" dt="2026-06-25T10:20:50.237" v="264" actId="20577"/>
          <ac:spMkLst>
            <pc:docMk/>
            <pc:sldMk cId="3871860890" sldId="258"/>
            <ac:spMk id="42" creationId="{D28C8C24-3207-27B1-3EF5-8AA61CA9CC62}"/>
          </ac:spMkLst>
        </pc:spChg>
        <pc:spChg chg="add mod">
          <ac:chgData name="Stephen Hall" userId="73445ad2aa3d6055" providerId="LiveId" clId="{D93A9641-B2A4-443B-80C8-06D7E651A426}" dt="2026-06-25T10:30:06.777" v="436" actId="20577"/>
          <ac:spMkLst>
            <pc:docMk/>
            <pc:sldMk cId="3871860890" sldId="258"/>
            <ac:spMk id="44" creationId="{EBC57CD6-E9DB-0A71-E860-0058AF4B705C}"/>
          </ac:spMkLst>
        </pc:spChg>
        <pc:grpChg chg="mod">
          <ac:chgData name="Stephen Hall" userId="73445ad2aa3d6055" providerId="LiveId" clId="{D93A9641-B2A4-443B-80C8-06D7E651A426}" dt="2026-06-25T10:34:17.904" v="460" actId="1076"/>
          <ac:grpSpMkLst>
            <pc:docMk/>
            <pc:sldMk cId="3871860890" sldId="258"/>
            <ac:grpSpMk id="2" creationId="{E95349E5-FEFD-5009-BB42-7359DFE05385}"/>
          </ac:grpSpMkLst>
        </pc:grpChg>
        <pc:picChg chg="mod">
          <ac:chgData name="Stephen Hall" userId="73445ad2aa3d6055" providerId="LiveId" clId="{D93A9641-B2A4-443B-80C8-06D7E651A426}" dt="2026-06-25T10:32:39.880" v="450" actId="1076"/>
          <ac:picMkLst>
            <pc:docMk/>
            <pc:sldMk cId="3871860890" sldId="258"/>
            <ac:picMk id="3" creationId="{4354F312-75C0-ACED-0CF3-D07A5C2A3A4B}"/>
          </ac:picMkLst>
        </pc:picChg>
        <pc:picChg chg="add mod">
          <ac:chgData name="Stephen Hall" userId="73445ad2aa3d6055" providerId="LiveId" clId="{D93A9641-B2A4-443B-80C8-06D7E651A426}" dt="2026-06-25T10:20:17.422" v="258" actId="1076"/>
          <ac:picMkLst>
            <pc:docMk/>
            <pc:sldMk cId="3871860890" sldId="258"/>
            <ac:picMk id="40" creationId="{AEA479D3-E9ED-C65A-2BAA-624AD1FAB019}"/>
          </ac:picMkLst>
        </pc:picChg>
        <pc:cxnChg chg="mod">
          <ac:chgData name="Stephen Hall" userId="73445ad2aa3d6055" providerId="LiveId" clId="{D93A9641-B2A4-443B-80C8-06D7E651A426}" dt="2026-06-25T10:33:13.874" v="454" actId="255"/>
          <ac:cxnSpMkLst>
            <pc:docMk/>
            <pc:sldMk cId="3871860890" sldId="258"/>
            <ac:cxnSpMk id="19" creationId="{61FCEFAA-60D2-74EC-51B0-AD442EFB9E93}"/>
          </ac:cxnSpMkLst>
        </pc:cxnChg>
        <pc:cxnChg chg="mod">
          <ac:chgData name="Stephen Hall" userId="73445ad2aa3d6055" providerId="LiveId" clId="{D93A9641-B2A4-443B-80C8-06D7E651A426}" dt="2026-06-25T10:33:04.265" v="453" actId="255"/>
          <ac:cxnSpMkLst>
            <pc:docMk/>
            <pc:sldMk cId="3871860890" sldId="258"/>
            <ac:cxnSpMk id="27" creationId="{F541FE13-C819-A507-5DF2-411C7943BF6B}"/>
          </ac:cxnSpMkLst>
        </pc:cxnChg>
        <pc:cxnChg chg="mod">
          <ac:chgData name="Stephen Hall" userId="73445ad2aa3d6055" providerId="LiveId" clId="{D93A9641-B2A4-443B-80C8-06D7E651A426}" dt="2026-06-25T10:32:55.580" v="452" actId="255"/>
          <ac:cxnSpMkLst>
            <pc:docMk/>
            <pc:sldMk cId="3871860890" sldId="258"/>
            <ac:cxnSpMk id="29" creationId="{0C06A42C-4321-A392-41EE-92D2B44EE491}"/>
          </ac:cxnSpMkLst>
        </pc:cxnChg>
        <pc:cxnChg chg="mod">
          <ac:chgData name="Stephen Hall" userId="73445ad2aa3d6055" providerId="LiveId" clId="{D93A9641-B2A4-443B-80C8-06D7E651A426}" dt="2026-06-25T10:33:28.248" v="455" actId="255"/>
          <ac:cxnSpMkLst>
            <pc:docMk/>
            <pc:sldMk cId="3871860890" sldId="258"/>
            <ac:cxnSpMk id="30" creationId="{5F1421EE-5223-185C-9993-E2A273CD74D4}"/>
          </ac:cxnSpMkLst>
        </pc:cxnChg>
        <pc:cxnChg chg="mod">
          <ac:chgData name="Stephen Hall" userId="73445ad2aa3d6055" providerId="LiveId" clId="{D93A9641-B2A4-443B-80C8-06D7E651A426}" dt="2026-06-25T10:30:51.035" v="438" actId="255"/>
          <ac:cxnSpMkLst>
            <pc:docMk/>
            <pc:sldMk cId="3871860890" sldId="258"/>
            <ac:cxnSpMk id="31" creationId="{2369927B-5481-32F0-3AA6-5B3DDD14FAB2}"/>
          </ac:cxnSpMkLst>
        </pc:cxnChg>
        <pc:cxnChg chg="mod">
          <ac:chgData name="Stephen Hall" userId="73445ad2aa3d6055" providerId="LiveId" clId="{D93A9641-B2A4-443B-80C8-06D7E651A426}" dt="2026-06-25T10:31:04.360" v="439" actId="255"/>
          <ac:cxnSpMkLst>
            <pc:docMk/>
            <pc:sldMk cId="3871860890" sldId="258"/>
            <ac:cxnSpMk id="32" creationId="{6BED3430-3099-7086-07EA-F34E6A45DD47}"/>
          </ac:cxnSpMkLst>
        </pc:cxnChg>
        <pc:cxnChg chg="mod">
          <ac:chgData name="Stephen Hall" userId="73445ad2aa3d6055" providerId="LiveId" clId="{D93A9641-B2A4-443B-80C8-06D7E651A426}" dt="2026-06-25T10:31:14.859" v="440" actId="255"/>
          <ac:cxnSpMkLst>
            <pc:docMk/>
            <pc:sldMk cId="3871860890" sldId="258"/>
            <ac:cxnSpMk id="33" creationId="{B6AEE6DB-1FDA-8B3F-FC7D-AAC9FF68438F}"/>
          </ac:cxnSpMkLst>
        </pc:cxnChg>
        <pc:cxnChg chg="mod">
          <ac:chgData name="Stephen Hall" userId="73445ad2aa3d6055" providerId="LiveId" clId="{D93A9641-B2A4-443B-80C8-06D7E651A426}" dt="2026-06-25T10:31:14.859" v="440" actId="255"/>
          <ac:cxnSpMkLst>
            <pc:docMk/>
            <pc:sldMk cId="3871860890" sldId="258"/>
            <ac:cxnSpMk id="34" creationId="{D49DEA41-D71E-F7FD-348F-63FC6419DCDF}"/>
          </ac:cxnSpMkLst>
        </pc:cxnChg>
      </pc:sldChg>
      <pc:sldChg chg="addSp delSp modSp new mod">
        <pc:chgData name="Stephen Hall" userId="73445ad2aa3d6055" providerId="LiveId" clId="{D93A9641-B2A4-443B-80C8-06D7E651A426}" dt="2026-06-25T10:47:15.192" v="525" actId="478"/>
        <pc:sldMkLst>
          <pc:docMk/>
          <pc:sldMk cId="349603005" sldId="259"/>
        </pc:sldMkLst>
        <pc:spChg chg="add mod">
          <ac:chgData name="Stephen Hall" userId="73445ad2aa3d6055" providerId="LiveId" clId="{D93A9641-B2A4-443B-80C8-06D7E651A426}" dt="2026-06-25T10:23:45.820" v="384" actId="20577"/>
          <ac:spMkLst>
            <pc:docMk/>
            <pc:sldMk cId="349603005" sldId="259"/>
            <ac:spMk id="4" creationId="{1C39B2A5-1A2B-0747-1D5C-DC1956E9032F}"/>
          </ac:spMkLst>
        </pc:spChg>
        <pc:spChg chg="add mod">
          <ac:chgData name="Stephen Hall" userId="73445ad2aa3d6055" providerId="LiveId" clId="{D93A9641-B2A4-443B-80C8-06D7E651A426}" dt="2026-06-25T10:20:24.721" v="259" actId="1076"/>
          <ac:spMkLst>
            <pc:docMk/>
            <pc:sldMk cId="349603005" sldId="259"/>
            <ac:spMk id="6" creationId="{4881678E-E0DC-7D98-FF17-F8C83BE20351}"/>
          </ac:spMkLst>
        </pc:spChg>
        <pc:spChg chg="add del">
          <ac:chgData name="Stephen Hall" userId="73445ad2aa3d6055" providerId="LiveId" clId="{D93A9641-B2A4-443B-80C8-06D7E651A426}" dt="2026-06-25T10:46:31.472" v="522" actId="11529"/>
          <ac:spMkLst>
            <pc:docMk/>
            <pc:sldMk cId="349603005" sldId="259"/>
            <ac:spMk id="7" creationId="{38B319EB-E533-9671-6CDD-A9C9AA467869}"/>
          </ac:spMkLst>
        </pc:spChg>
        <pc:spChg chg="add del mod">
          <ac:chgData name="Stephen Hall" userId="73445ad2aa3d6055" providerId="LiveId" clId="{D93A9641-B2A4-443B-80C8-06D7E651A426}" dt="2026-06-25T10:47:15.192" v="525" actId="478"/>
          <ac:spMkLst>
            <pc:docMk/>
            <pc:sldMk cId="349603005" sldId="259"/>
            <ac:spMk id="8" creationId="{D960125D-1DB8-9D4B-43E7-D92DFFC9C98E}"/>
          </ac:spMkLst>
        </pc:spChg>
        <pc:picChg chg="add mod">
          <ac:chgData name="Stephen Hall" userId="73445ad2aa3d6055" providerId="LiveId" clId="{D93A9641-B2A4-443B-80C8-06D7E651A426}" dt="2026-06-25T10:12:57.646" v="195"/>
          <ac:picMkLst>
            <pc:docMk/>
            <pc:sldMk cId="349603005" sldId="259"/>
            <ac:picMk id="2" creationId="{8DF506A2-7B3A-0CCE-569F-29B4F928F566}"/>
          </ac:picMkLst>
        </pc:picChg>
        <pc:picChg chg="add mod">
          <ac:chgData name="Stephen Hall" userId="73445ad2aa3d6055" providerId="LiveId" clId="{D93A9641-B2A4-443B-80C8-06D7E651A426}" dt="2026-06-25T10:47:06.327" v="523" actId="208"/>
          <ac:picMkLst>
            <pc:docMk/>
            <pc:sldMk cId="349603005" sldId="259"/>
            <ac:picMk id="14" creationId="{56249DBE-3469-D0BF-DC7A-1A2E0C04748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45064-C911-430A-845E-95373E9FEAAB}" type="datetimeFigureOut">
              <a:rPr lang="en-GB" smtClean="0"/>
              <a:t>27/06/2026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FF554-098D-47E2-A60B-45BF3A3C1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57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27/06/2026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2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27/06/2026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2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27/06/2026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47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27/06/2026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5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27/06/2026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7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27/06/2026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4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27/06/2026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3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27/06/2026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38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27/06/2026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3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27/06/2026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30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27/06/2026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3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F601E-A0F6-4A52-99C9-BE7199916FD1}" type="datetimeFigureOut">
              <a:rPr lang="en-GB" smtClean="0"/>
              <a:t>27/06/2026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9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151986"/>
            <a:ext cx="58326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Franklin Gothic Heavy" panose="020B0903020102020204" pitchFamily="34" charset="0"/>
              </a:rPr>
              <a:t>MEAP - EMERGENCY PLAN KEY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8025" y="558896"/>
            <a:ext cx="21091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Franklin Gothic Heavy" panose="020B0903020102020204" pitchFamily="34" charset="0"/>
              </a:rPr>
              <a:t>BASC Postcode: TA8 2BS </a:t>
            </a:r>
          </a:p>
          <a:p>
            <a:r>
              <a:rPr lang="en-GB" sz="1300" dirty="0">
                <a:latin typeface="Franklin Gothic Heavy" panose="020B0903020102020204" pitchFamily="34" charset="0"/>
              </a:rPr>
              <a:t>EMERGENCIES: 999</a:t>
            </a:r>
          </a:p>
          <a:p>
            <a:r>
              <a:rPr lang="en-GB" sz="1300" dirty="0">
                <a:latin typeface="Franklin Gothic Heavy" panose="020B0903020102020204" pitchFamily="34" charset="0"/>
              </a:rPr>
              <a:t>CSO: 07752 418129</a:t>
            </a:r>
          </a:p>
          <a:p>
            <a:r>
              <a:rPr lang="en-GB" sz="1300" dirty="0">
                <a:latin typeface="Franklin Gothic Heavy" panose="020B0903020102020204" pitchFamily="34" charset="0"/>
              </a:rPr>
              <a:t>RSL: 07812 355373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1787059"/>
            <a:ext cx="2408949" cy="2377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Franklin Gothic Demi" panose="020B0703020102020204" pitchFamily="34" charset="0"/>
              </a:rPr>
              <a:t>FIRST AIDERS: 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Barry New</a:t>
            </a:r>
          </a:p>
          <a:p>
            <a:pPr algn="r"/>
            <a:r>
              <a:rPr lang="en-GB" sz="1350" dirty="0">
                <a:latin typeface="Franklin Gothic Demi" panose="020B0703020102020204" pitchFamily="34" charset="0"/>
              </a:rPr>
              <a:t> (Clubhouse/Kitchen)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Glenn Cutter</a:t>
            </a:r>
          </a:p>
          <a:p>
            <a:pPr algn="r"/>
            <a:r>
              <a:rPr lang="en-GB" sz="1350" dirty="0">
                <a:latin typeface="Franklin Gothic Demi" panose="020B0703020102020204" pitchFamily="34" charset="0"/>
              </a:rPr>
              <a:t>(Senior Training/Match)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Lee Berry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Emma 0’Regan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Abby </a:t>
            </a:r>
            <a:r>
              <a:rPr lang="en-GB" sz="1350" dirty="0" err="1">
                <a:latin typeface="Franklin Gothic Demi" panose="020B0703020102020204" pitchFamily="34" charset="0"/>
              </a:rPr>
              <a:t>Durrant</a:t>
            </a:r>
            <a:endParaRPr lang="en-GB" sz="1350" dirty="0">
              <a:latin typeface="Franklin Gothic Demi" panose="020B0703020102020204" pitchFamily="34" charset="0"/>
            </a:endParaRPr>
          </a:p>
          <a:p>
            <a:r>
              <a:rPr lang="en-GB" sz="1350" dirty="0">
                <a:latin typeface="Franklin Gothic Demi" panose="020B0703020102020204" pitchFamily="34" charset="0"/>
              </a:rPr>
              <a:t>Mike </a:t>
            </a:r>
            <a:r>
              <a:rPr lang="en-GB" sz="1350" dirty="0" err="1">
                <a:latin typeface="Franklin Gothic Demi" panose="020B0703020102020204" pitchFamily="34" charset="0"/>
              </a:rPr>
              <a:t>Durrant</a:t>
            </a:r>
            <a:endParaRPr lang="en-GB" sz="1350" dirty="0">
              <a:latin typeface="Franklin Gothic Demi" panose="020B0703020102020204" pitchFamily="34" charset="0"/>
            </a:endParaRPr>
          </a:p>
          <a:p>
            <a:r>
              <a:rPr lang="en-GB" sz="1350" dirty="0">
                <a:latin typeface="Franklin Gothic Demi" panose="020B0703020102020204" pitchFamily="34" charset="0"/>
              </a:rPr>
              <a:t>Stephen Hall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Scott Mills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7993" y="718117"/>
            <a:ext cx="1977685" cy="5286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Franklin Gothic Demi" panose="020B0703020102020204" pitchFamily="34" charset="0"/>
              </a:rPr>
              <a:t>DEFIBRILLATORS: CLUBHOUSE BOTTOM OF METAL STAIRS</a:t>
            </a:r>
          </a:p>
          <a:p>
            <a:endParaRPr lang="en-GB" sz="1350" dirty="0">
              <a:latin typeface="Franklin Gothic Demi" panose="020B0703020102020204" pitchFamily="34" charset="0"/>
            </a:endParaRPr>
          </a:p>
          <a:p>
            <a:r>
              <a:rPr lang="en-GB" sz="1350" dirty="0">
                <a:latin typeface="Franklin Gothic Demi" panose="020B0703020102020204" pitchFamily="34" charset="0"/>
              </a:rPr>
              <a:t>ADDITIONAL FIRST AID KIT: CLUBHOUSE BAR/HOME CHANGING ROOM</a:t>
            </a:r>
          </a:p>
          <a:p>
            <a:endParaRPr lang="en-GB" sz="1350" dirty="0">
              <a:latin typeface="Franklin Gothic Demi" panose="020B0703020102020204" pitchFamily="34" charset="0"/>
            </a:endParaRPr>
          </a:p>
          <a:p>
            <a:r>
              <a:rPr lang="en-GB" sz="1350" dirty="0">
                <a:latin typeface="Franklin Gothic Demi" panose="020B0703020102020204" pitchFamily="34" charset="0"/>
              </a:rPr>
              <a:t>TELEPHONE: CLUBHOUSE BAR</a:t>
            </a:r>
          </a:p>
          <a:p>
            <a:endParaRPr lang="en-GB" sz="1350" dirty="0">
              <a:latin typeface="Franklin Gothic Demi" panose="020B0703020102020204" pitchFamily="34" charset="0"/>
            </a:endParaRPr>
          </a:p>
          <a:p>
            <a:r>
              <a:rPr lang="en-GB" sz="1350" dirty="0">
                <a:latin typeface="Franklin Gothic Demi" panose="020B0703020102020204" pitchFamily="34" charset="0"/>
              </a:rPr>
              <a:t>MINOR INJURIES UNIT: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01278 773100 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6 LOVE LANE 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BURNHAM-ON-SEA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SOMERSET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TA8 1ED </a:t>
            </a:r>
          </a:p>
          <a:p>
            <a:endParaRPr lang="en-GB" sz="1350" dirty="0">
              <a:latin typeface="Franklin Gothic Demi" panose="020B0703020102020204" pitchFamily="34" charset="0"/>
            </a:endParaRPr>
          </a:p>
          <a:p>
            <a:r>
              <a:rPr lang="en-GB" sz="1350" dirty="0">
                <a:latin typeface="Franklin Gothic Demi" panose="020B0703020102020204" pitchFamily="34" charset="0"/>
              </a:rPr>
              <a:t>A&amp;E: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MUSGROVE HOSPITAL</a:t>
            </a:r>
          </a:p>
          <a:p>
            <a:r>
              <a:rPr lang="nb-NO" sz="1350" dirty="0">
                <a:latin typeface="Franklin Gothic Demi" panose="020B0703020102020204" pitchFamily="34" charset="0"/>
              </a:rPr>
              <a:t>PARKFIELD DRIVE</a:t>
            </a:r>
            <a:br>
              <a:rPr lang="nb-NO" sz="1350" dirty="0">
                <a:latin typeface="Franklin Gothic Demi" panose="020B0703020102020204" pitchFamily="34" charset="0"/>
              </a:rPr>
            </a:br>
            <a:r>
              <a:rPr lang="nb-NO" sz="1350" dirty="0">
                <a:latin typeface="Franklin Gothic Demi" panose="020B0703020102020204" pitchFamily="34" charset="0"/>
              </a:rPr>
              <a:t>TAUNTON</a:t>
            </a:r>
            <a:br>
              <a:rPr lang="nb-NO" sz="1350" dirty="0">
                <a:latin typeface="Franklin Gothic Demi" panose="020B0703020102020204" pitchFamily="34" charset="0"/>
              </a:rPr>
            </a:br>
            <a:r>
              <a:rPr lang="nb-NO" sz="1350" dirty="0">
                <a:latin typeface="Franklin Gothic Demi" panose="020B0703020102020204" pitchFamily="34" charset="0"/>
              </a:rPr>
              <a:t>SOMERSET</a:t>
            </a:r>
            <a:br>
              <a:rPr lang="nb-NO" sz="1350" dirty="0">
                <a:latin typeface="Franklin Gothic Demi" panose="020B0703020102020204" pitchFamily="34" charset="0"/>
              </a:rPr>
            </a:br>
            <a:r>
              <a:rPr lang="nb-NO" sz="1350" dirty="0">
                <a:latin typeface="Franklin Gothic Demi" panose="020B0703020102020204" pitchFamily="34" charset="0"/>
              </a:rPr>
              <a:t>TA1 5DA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57F005-5276-424F-8930-E4DB7ECEB441}"/>
              </a:ext>
            </a:extLst>
          </p:cNvPr>
          <p:cNvSpPr txBox="1"/>
          <p:nvPr/>
        </p:nvSpPr>
        <p:spPr>
          <a:xfrm>
            <a:off x="457275" y="1787059"/>
            <a:ext cx="2729113" cy="3208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Franklin Gothic Demi" panose="020B0703020102020204" pitchFamily="34" charset="0"/>
              </a:rPr>
              <a:t>CONTACTS:</a:t>
            </a:r>
          </a:p>
          <a:p>
            <a:endParaRPr lang="en-GB" sz="1350" dirty="0">
              <a:latin typeface="Franklin Gothic Demi" panose="020B0703020102020204" pitchFamily="34" charset="0"/>
            </a:endParaRPr>
          </a:p>
          <a:p>
            <a:r>
              <a:rPr lang="en-GB" sz="1350" dirty="0">
                <a:latin typeface="Franklin Gothic Demi" panose="020B0703020102020204" pitchFamily="34" charset="0"/>
              </a:rPr>
              <a:t>CHAIRPERSON -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Lee Berry: 07989 320830</a:t>
            </a:r>
          </a:p>
          <a:p>
            <a:endParaRPr lang="en-GB" sz="1350" dirty="0">
              <a:latin typeface="Franklin Gothic Demi" panose="020B0703020102020204" pitchFamily="34" charset="0"/>
            </a:endParaRPr>
          </a:p>
          <a:p>
            <a:r>
              <a:rPr lang="en-GB" sz="1350" dirty="0">
                <a:latin typeface="Franklin Gothic Demi" panose="020B0703020102020204" pitchFamily="34" charset="0"/>
              </a:rPr>
              <a:t>VICE CHAIRPERSONS -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Emma O’Regan: 07812 355373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Russell Pike: 07393 470103</a:t>
            </a:r>
          </a:p>
          <a:p>
            <a:endParaRPr lang="en-GB" sz="1350" dirty="0">
              <a:latin typeface="Franklin Gothic Demi" panose="020B0703020102020204" pitchFamily="34" charset="0"/>
            </a:endParaRPr>
          </a:p>
          <a:p>
            <a:r>
              <a:rPr lang="en-GB" sz="1350" dirty="0">
                <a:latin typeface="Franklin Gothic Demi" panose="020B0703020102020204" pitchFamily="34" charset="0"/>
              </a:rPr>
              <a:t>RUGBYSAFE LEADS -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Emma O’Regan: 07812 355373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Abby </a:t>
            </a:r>
            <a:r>
              <a:rPr lang="en-GB" sz="1350" dirty="0" err="1">
                <a:latin typeface="Franklin Gothic Demi" panose="020B0703020102020204" pitchFamily="34" charset="0"/>
              </a:rPr>
              <a:t>Durrant</a:t>
            </a:r>
            <a:r>
              <a:rPr lang="en-GB" sz="1350" dirty="0">
                <a:latin typeface="Franklin Gothic Demi" panose="020B0703020102020204" pitchFamily="34" charset="0"/>
              </a:rPr>
              <a:t>: 07931 709320</a:t>
            </a:r>
          </a:p>
          <a:p>
            <a:endParaRPr lang="en-GB" sz="1350" dirty="0">
              <a:latin typeface="Franklin Gothic Demi" panose="020B0703020102020204" pitchFamily="34" charset="0"/>
            </a:endParaRPr>
          </a:p>
          <a:p>
            <a:r>
              <a:rPr lang="en-GB" sz="1350" dirty="0">
                <a:latin typeface="Franklin Gothic Demi" panose="020B0703020102020204" pitchFamily="34" charset="0"/>
              </a:rPr>
              <a:t>CLUB SAFEGUARDING OFFICER -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Mike </a:t>
            </a:r>
            <a:r>
              <a:rPr lang="en-GB" sz="1350" dirty="0" err="1">
                <a:latin typeface="Franklin Gothic Demi" panose="020B0703020102020204" pitchFamily="34" charset="0"/>
              </a:rPr>
              <a:t>Durrant</a:t>
            </a:r>
            <a:r>
              <a:rPr lang="en-GB" sz="1350" dirty="0">
                <a:latin typeface="Franklin Gothic Demi" panose="020B0703020102020204" pitchFamily="34" charset="0"/>
              </a:rPr>
              <a:t>: 07752 418129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0" y="151986"/>
            <a:ext cx="1215063" cy="59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AB26C-69BC-B9AD-81F0-435365999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568" y="6463115"/>
            <a:ext cx="2133600" cy="365125"/>
          </a:xfrm>
        </p:spPr>
        <p:txBody>
          <a:bodyPr/>
          <a:lstStyle/>
          <a:p>
            <a:r>
              <a:rPr lang="en-GB" dirty="0"/>
              <a:t>Rev 004 25/06/2026 p1/3</a:t>
            </a:r>
          </a:p>
        </p:txBody>
      </p:sp>
    </p:spTree>
    <p:extLst>
      <p:ext uri="{BB962C8B-B14F-4D97-AF65-F5344CB8AC3E}">
        <p14:creationId xmlns:p14="http://schemas.microsoft.com/office/powerpoint/2010/main" val="176762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6249DBE-3469-D0BF-DC7A-1A2E0C047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8" t="34593" r="20075" b="14984"/>
          <a:stretch/>
        </p:blipFill>
        <p:spPr>
          <a:xfrm>
            <a:off x="827583" y="1124744"/>
            <a:ext cx="7573911" cy="4782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8DF506A2-7B3A-0CCE-569F-29B4F928F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0" y="151986"/>
            <a:ext cx="1215063" cy="59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9B2A5-1A2B-0747-1D5C-DC1956E9032F}"/>
              </a:ext>
            </a:extLst>
          </p:cNvPr>
          <p:cNvSpPr txBox="1"/>
          <p:nvPr/>
        </p:nvSpPr>
        <p:spPr>
          <a:xfrm>
            <a:off x="3203848" y="118882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Franklin Gothic Heavy" panose="020B0903020102020204" pitchFamily="34" charset="0"/>
              </a:rPr>
              <a:t>MEAP - EMERGENCY PLAN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1678E-E0DC-7D98-FF17-F8C83BE20351}"/>
              </a:ext>
            </a:extLst>
          </p:cNvPr>
          <p:cNvSpPr txBox="1"/>
          <p:nvPr/>
        </p:nvSpPr>
        <p:spPr>
          <a:xfrm>
            <a:off x="-27392" y="6487341"/>
            <a:ext cx="1860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Rev 004 25/06/2026 p2/3</a:t>
            </a:r>
          </a:p>
        </p:txBody>
      </p:sp>
    </p:spTree>
    <p:extLst>
      <p:ext uri="{BB962C8B-B14F-4D97-AF65-F5344CB8AC3E}">
        <p14:creationId xmlns:p14="http://schemas.microsoft.com/office/powerpoint/2010/main" val="34960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5349E5-FEFD-5009-BB42-7359DFE05385}"/>
              </a:ext>
            </a:extLst>
          </p:cNvPr>
          <p:cNvGrpSpPr/>
          <p:nvPr/>
        </p:nvGrpSpPr>
        <p:grpSpPr>
          <a:xfrm>
            <a:off x="971600" y="641303"/>
            <a:ext cx="7554555" cy="5851814"/>
            <a:chOff x="2795132" y="111051"/>
            <a:chExt cx="7908309" cy="66864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54F312-75C0-ACED-0CF3-D07A5C2A3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192" t="16911" r="20250" b="11572"/>
            <a:stretch/>
          </p:blipFill>
          <p:spPr>
            <a:xfrm>
              <a:off x="2795132" y="111051"/>
              <a:ext cx="7908309" cy="668649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F7773A-48E7-7EBC-20AB-B105165808FC}"/>
                </a:ext>
              </a:extLst>
            </p:cNvPr>
            <p:cNvSpPr/>
            <p:nvPr/>
          </p:nvSpPr>
          <p:spPr>
            <a:xfrm rot="20826703">
              <a:off x="6379197" y="414616"/>
              <a:ext cx="1719506" cy="9389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ECBF10-18DA-0FF6-B780-6CCB0FA9E402}"/>
                </a:ext>
              </a:extLst>
            </p:cNvPr>
            <p:cNvSpPr/>
            <p:nvPr/>
          </p:nvSpPr>
          <p:spPr>
            <a:xfrm rot="872993">
              <a:off x="6269627" y="2296672"/>
              <a:ext cx="1594660" cy="9389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88EF09-AB54-70EC-E038-23684FBAA553}"/>
                </a:ext>
              </a:extLst>
            </p:cNvPr>
            <p:cNvSpPr/>
            <p:nvPr/>
          </p:nvSpPr>
          <p:spPr>
            <a:xfrm rot="21039367">
              <a:off x="3756197" y="2858826"/>
              <a:ext cx="1715382" cy="9389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1EC767-5F65-31DA-869C-34615980A280}"/>
                </a:ext>
              </a:extLst>
            </p:cNvPr>
            <p:cNvSpPr/>
            <p:nvPr/>
          </p:nvSpPr>
          <p:spPr>
            <a:xfrm rot="17520319">
              <a:off x="6620290" y="4930563"/>
              <a:ext cx="1546276" cy="9389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7928FB-2B31-9E0D-464B-FB4D5249BD77}"/>
                </a:ext>
              </a:extLst>
            </p:cNvPr>
            <p:cNvSpPr/>
            <p:nvPr/>
          </p:nvSpPr>
          <p:spPr>
            <a:xfrm rot="1074401">
              <a:off x="8676534" y="4509997"/>
              <a:ext cx="857492" cy="5145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84F9F2-C920-394A-16A9-BF3BB91FF115}"/>
                </a:ext>
              </a:extLst>
            </p:cNvPr>
            <p:cNvSpPr/>
            <p:nvPr/>
          </p:nvSpPr>
          <p:spPr>
            <a:xfrm rot="17233057">
              <a:off x="9742433" y="4987542"/>
              <a:ext cx="936805" cy="6239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9A3CDE-95C1-A716-D832-D915F5606626}"/>
                </a:ext>
              </a:extLst>
            </p:cNvPr>
            <p:cNvSpPr/>
            <p:nvPr/>
          </p:nvSpPr>
          <p:spPr>
            <a:xfrm rot="773959">
              <a:off x="6011060" y="3867569"/>
              <a:ext cx="718246" cy="2840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2BC13B-1092-6D71-7EC5-FDB178585938}"/>
                </a:ext>
              </a:extLst>
            </p:cNvPr>
            <p:cNvSpPr txBox="1"/>
            <p:nvPr/>
          </p:nvSpPr>
          <p:spPr>
            <a:xfrm>
              <a:off x="3389378" y="1335609"/>
              <a:ext cx="2298135" cy="527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Main Pitch</a:t>
              </a:r>
            </a:p>
            <a:p>
              <a:pPr algn="ctr"/>
              <a:r>
                <a:rPr lang="en-GB" sz="1200" b="1" dirty="0"/>
                <a:t>W3W: </a:t>
              </a:r>
              <a:r>
                <a:rPr lang="en-GB" sz="1200" b="1" dirty="0" err="1"/>
                <a:t>couple.torn.tinny</a:t>
              </a:r>
              <a:endParaRPr lang="en-GB" sz="12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01DA65-2AFA-F8A1-3A63-E8F894027423}"/>
                </a:ext>
              </a:extLst>
            </p:cNvPr>
            <p:cNvSpPr txBox="1"/>
            <p:nvPr/>
          </p:nvSpPr>
          <p:spPr>
            <a:xfrm>
              <a:off x="7811100" y="1825466"/>
              <a:ext cx="2287794" cy="527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Training Pitch</a:t>
              </a:r>
            </a:p>
            <a:p>
              <a:pPr algn="ctr"/>
              <a:r>
                <a:rPr lang="en-GB" sz="1200" b="1" dirty="0"/>
                <a:t>W3W: </a:t>
              </a:r>
              <a:r>
                <a:rPr lang="en-GB" sz="1200" b="1" dirty="0" err="1"/>
                <a:t>signs.strategy.latter</a:t>
              </a:r>
              <a:endParaRPr lang="en-GB" sz="12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4A1FCD-C0F0-B03F-92A4-E8F183E64E5E}"/>
                </a:ext>
              </a:extLst>
            </p:cNvPr>
            <p:cNvSpPr txBox="1"/>
            <p:nvPr/>
          </p:nvSpPr>
          <p:spPr>
            <a:xfrm>
              <a:off x="7893355" y="778788"/>
              <a:ext cx="2742480" cy="527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Back Pitch</a:t>
              </a:r>
            </a:p>
            <a:p>
              <a:pPr algn="ctr"/>
              <a:r>
                <a:rPr lang="en-GB" sz="1200" b="1" dirty="0"/>
                <a:t>W3W: </a:t>
              </a:r>
              <a:r>
                <a:rPr lang="en-GB" sz="1200" b="1" dirty="0" err="1"/>
                <a:t>ideals.depended.defaults</a:t>
              </a:r>
              <a:endParaRPr lang="en-GB" sz="12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DB2D99-8E89-FC36-F5D6-825057F55926}"/>
                </a:ext>
              </a:extLst>
            </p:cNvPr>
            <p:cNvSpPr txBox="1"/>
            <p:nvPr/>
          </p:nvSpPr>
          <p:spPr>
            <a:xfrm>
              <a:off x="3190676" y="5866593"/>
              <a:ext cx="2905324" cy="527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Outside Pitch</a:t>
              </a:r>
            </a:p>
            <a:p>
              <a:pPr algn="ctr"/>
              <a:r>
                <a:rPr lang="en-GB" sz="1200" b="1" dirty="0"/>
                <a:t>W3W: </a:t>
              </a:r>
              <a:r>
                <a:rPr lang="en-GB" sz="1200" b="1" dirty="0" err="1"/>
                <a:t>register.diverting.keep</a:t>
              </a:r>
              <a:endParaRPr lang="en-GB" sz="12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016D8D-9D9E-04D3-EAF4-37D7C3BEDC4C}"/>
                </a:ext>
              </a:extLst>
            </p:cNvPr>
            <p:cNvSpPr txBox="1"/>
            <p:nvPr/>
          </p:nvSpPr>
          <p:spPr>
            <a:xfrm>
              <a:off x="3190676" y="4126122"/>
              <a:ext cx="2905324" cy="7385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Clubhouse</a:t>
              </a:r>
            </a:p>
            <a:p>
              <a:pPr algn="ctr"/>
              <a:r>
                <a:rPr lang="en-GB" sz="1200" b="1" dirty="0"/>
                <a:t>W3W: </a:t>
              </a:r>
              <a:r>
                <a:rPr lang="en-GB" sz="1200" b="1" dirty="0" err="1"/>
                <a:t>peroxide.graphic.topples</a:t>
              </a:r>
              <a:endParaRPr lang="en-GB" sz="1200" b="1" dirty="0"/>
            </a:p>
            <a:p>
              <a:pPr algn="ctr"/>
              <a:r>
                <a:rPr lang="en-GB" sz="1200" b="1" dirty="0"/>
                <a:t>Postcode: TA8 2DX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E9B449-592D-26DE-C60C-1B5F8CE7C14B}"/>
                </a:ext>
              </a:extLst>
            </p:cNvPr>
            <p:cNvSpPr txBox="1"/>
            <p:nvPr/>
          </p:nvSpPr>
          <p:spPr>
            <a:xfrm>
              <a:off x="3190676" y="5051799"/>
              <a:ext cx="2905324" cy="527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Mini Pitches</a:t>
              </a:r>
            </a:p>
            <a:p>
              <a:pPr algn="ctr"/>
              <a:r>
                <a:rPr lang="en-GB" sz="1200" b="1" dirty="0"/>
                <a:t>W3W: </a:t>
              </a:r>
              <a:r>
                <a:rPr lang="en-GB" sz="1200" b="1" dirty="0" err="1"/>
                <a:t>thighs.canton.artichoke</a:t>
              </a:r>
              <a:endParaRPr lang="en-GB" sz="12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1A95E9-2CF7-21F5-8031-C8F8434981A7}"/>
                </a:ext>
              </a:extLst>
            </p:cNvPr>
            <p:cNvSpPr txBox="1"/>
            <p:nvPr/>
          </p:nvSpPr>
          <p:spPr>
            <a:xfrm>
              <a:off x="8233835" y="3242863"/>
              <a:ext cx="2262445" cy="527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Junior Pitches</a:t>
              </a:r>
            </a:p>
            <a:p>
              <a:pPr algn="ctr"/>
              <a:r>
                <a:rPr lang="en-GB" sz="1200" b="1" dirty="0"/>
                <a:t>W3W: </a:t>
              </a:r>
              <a:r>
                <a:rPr lang="en-GB" sz="1200" b="1" dirty="0" err="1"/>
                <a:t>newsreel.loser.inkjet</a:t>
              </a:r>
              <a:endParaRPr lang="en-GB" sz="12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E51FE6-0840-4844-5F9F-7CEC4B61B2C9}"/>
                </a:ext>
              </a:extLst>
            </p:cNvPr>
            <p:cNvSpPr txBox="1"/>
            <p:nvPr/>
          </p:nvSpPr>
          <p:spPr>
            <a:xfrm>
              <a:off x="7814090" y="5954740"/>
              <a:ext cx="2582379" cy="527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Entrance Gate</a:t>
              </a:r>
            </a:p>
            <a:p>
              <a:pPr algn="ctr"/>
              <a:r>
                <a:rPr lang="en-GB" sz="1200" b="1" dirty="0"/>
                <a:t>W3W: </a:t>
              </a:r>
              <a:r>
                <a:rPr lang="en-GB" sz="1200" b="1" dirty="0" err="1"/>
                <a:t>closes.roadshow.refuse</a:t>
              </a:r>
              <a:endParaRPr lang="en-GB" sz="1200" b="1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FCEFAA-60D2-74EC-51B0-AD442EFB9E93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4643339" y="3320865"/>
              <a:ext cx="1109195" cy="80525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1119E46F-5B29-46CC-325A-3AC675C26D37}"/>
                </a:ext>
              </a:extLst>
            </p:cNvPr>
            <p:cNvSpPr/>
            <p:nvPr/>
          </p:nvSpPr>
          <p:spPr>
            <a:xfrm>
              <a:off x="5900079" y="1910169"/>
              <a:ext cx="307718" cy="482011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17BB301B-8CFB-B684-F21B-237C8CBB3FB1}"/>
                </a:ext>
              </a:extLst>
            </p:cNvPr>
            <p:cNvSpPr/>
            <p:nvPr/>
          </p:nvSpPr>
          <p:spPr>
            <a:xfrm rot="16352006">
              <a:off x="5472868" y="2541746"/>
              <a:ext cx="292634" cy="347734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id="{47126F05-B012-B3CB-CC77-7456C0D5DC3B}"/>
                </a:ext>
              </a:extLst>
            </p:cNvPr>
            <p:cNvSpPr/>
            <p:nvPr/>
          </p:nvSpPr>
          <p:spPr>
            <a:xfrm rot="12730437">
              <a:off x="7772574" y="4149628"/>
              <a:ext cx="307718" cy="482011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row: Up 22">
              <a:extLst>
                <a:ext uri="{FF2B5EF4-FFF2-40B4-BE49-F238E27FC236}">
                  <a16:creationId xmlns:a16="http://schemas.microsoft.com/office/drawing/2014/main" id="{FFFCDD3B-F3F6-FAEF-D279-86A209C9A5F5}"/>
                </a:ext>
              </a:extLst>
            </p:cNvPr>
            <p:cNvSpPr/>
            <p:nvPr/>
          </p:nvSpPr>
          <p:spPr>
            <a:xfrm rot="13249036">
              <a:off x="6788571" y="3557705"/>
              <a:ext cx="307718" cy="482011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79CA7875-73F0-0D3D-F1E5-A9E7BE83093F}"/>
                </a:ext>
              </a:extLst>
            </p:cNvPr>
            <p:cNvSpPr/>
            <p:nvPr/>
          </p:nvSpPr>
          <p:spPr>
            <a:xfrm rot="4589002">
              <a:off x="8946473" y="5477419"/>
              <a:ext cx="335881" cy="441594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4E9DF6-19D6-A972-3212-C5D4B1E454AC}"/>
                </a:ext>
              </a:extLst>
            </p:cNvPr>
            <p:cNvSpPr txBox="1"/>
            <p:nvPr/>
          </p:nvSpPr>
          <p:spPr>
            <a:xfrm>
              <a:off x="2815699" y="157903"/>
              <a:ext cx="3175379" cy="8440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Legend:</a:t>
              </a:r>
            </a:p>
            <a:p>
              <a:r>
                <a:rPr lang="en-GB" sz="1400" b="1" i="1" dirty="0"/>
                <a:t>Access Point </a:t>
              </a:r>
              <a:r>
                <a:rPr lang="en-GB" sz="1400" dirty="0"/>
                <a:t>=</a:t>
              </a:r>
            </a:p>
            <a:p>
              <a:r>
                <a:rPr lang="en-GB" sz="1400" b="1" i="1" dirty="0"/>
                <a:t>W3W</a:t>
              </a:r>
              <a:r>
                <a:rPr lang="en-GB" sz="1400" dirty="0"/>
                <a:t> = what 3 words location </a:t>
              </a:r>
            </a:p>
          </p:txBody>
        </p:sp>
        <p:sp>
          <p:nvSpPr>
            <p:cNvPr id="26" name="Arrow: Up 25">
              <a:extLst>
                <a:ext uri="{FF2B5EF4-FFF2-40B4-BE49-F238E27FC236}">
                  <a16:creationId xmlns:a16="http://schemas.microsoft.com/office/drawing/2014/main" id="{726CCFAB-EB1C-F7ED-8EC2-A743EE127695}"/>
                </a:ext>
              </a:extLst>
            </p:cNvPr>
            <p:cNvSpPr/>
            <p:nvPr/>
          </p:nvSpPr>
          <p:spPr>
            <a:xfrm rot="5400000">
              <a:off x="4143580" y="355961"/>
              <a:ext cx="307718" cy="482011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41FE13-C819-A507-5DF2-411C7943BF6B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6096000" y="5313409"/>
              <a:ext cx="274183" cy="214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6BB6EB1-1D7E-8A12-5B2C-DF89D98F0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70183" y="4009579"/>
              <a:ext cx="0" cy="129051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C06A42C-4321-A392-41EE-92D2B44EE491}"/>
                </a:ext>
              </a:extLst>
            </p:cNvPr>
            <p:cNvCxnSpPr>
              <a:stCxn id="14" idx="3"/>
            </p:cNvCxnSpPr>
            <p:nvPr/>
          </p:nvCxnSpPr>
          <p:spPr>
            <a:xfrm flipV="1">
              <a:off x="6096000" y="5459196"/>
              <a:ext cx="1142950" cy="67115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F1421EE-5223-185C-9993-E2A273CD74D4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4538445" y="1863124"/>
              <a:ext cx="1" cy="14651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369927B-5481-32F0-3AA6-5B3DDD14FAB2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7321205" y="723166"/>
              <a:ext cx="572150" cy="31938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BED3430-3099-7086-07EA-F34E6A45DD47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7081194" y="2089224"/>
              <a:ext cx="729906" cy="50230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6AEE6DB-1FDA-8B3F-FC7D-AAC9FF68438F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9082601" y="3770379"/>
              <a:ext cx="282457" cy="99689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49DEA41-D71E-F7FD-348F-63FC6419DCDF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9365058" y="3770379"/>
              <a:ext cx="857427" cy="147974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row: Up 34">
              <a:extLst>
                <a:ext uri="{FF2B5EF4-FFF2-40B4-BE49-F238E27FC236}">
                  <a16:creationId xmlns:a16="http://schemas.microsoft.com/office/drawing/2014/main" id="{189B4D02-3FF5-29AA-60EF-C5488E11CA40}"/>
                </a:ext>
              </a:extLst>
            </p:cNvPr>
            <p:cNvSpPr/>
            <p:nvPr/>
          </p:nvSpPr>
          <p:spPr>
            <a:xfrm rot="5400000">
              <a:off x="6053368" y="2549862"/>
              <a:ext cx="331508" cy="307717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0" name="Picture 3">
            <a:extLst>
              <a:ext uri="{FF2B5EF4-FFF2-40B4-BE49-F238E27FC236}">
                <a16:creationId xmlns:a16="http://schemas.microsoft.com/office/drawing/2014/main" id="{AEA479D3-E9ED-C65A-2BAA-624AD1FAB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6" y="46636"/>
            <a:ext cx="1215063" cy="59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28C8C24-3207-27B1-3EF5-8AA61CA9CC62}"/>
              </a:ext>
            </a:extLst>
          </p:cNvPr>
          <p:cNvSpPr txBox="1"/>
          <p:nvPr/>
        </p:nvSpPr>
        <p:spPr>
          <a:xfrm>
            <a:off x="0" y="6472502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Rev 004 25/06/2026 p3/3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C57CD6-E9DB-0A71-E860-0058AF4B705C}"/>
              </a:ext>
            </a:extLst>
          </p:cNvPr>
          <p:cNvSpPr txBox="1"/>
          <p:nvPr/>
        </p:nvSpPr>
        <p:spPr>
          <a:xfrm>
            <a:off x="2370125" y="8075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Franklin Gothic Heavy" panose="020B0903020102020204" pitchFamily="34" charset="0"/>
              </a:rPr>
              <a:t>MEAP – </a:t>
            </a:r>
            <a:r>
              <a:rPr lang="en-GB" dirty="0">
                <a:latin typeface="Franklin Gothic Heavy" panose="020B0903020102020204" pitchFamily="34" charset="0"/>
              </a:rPr>
              <a:t>What 3 Words (W3W) Locations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860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258</Words>
  <Application>Microsoft Office PowerPoint</Application>
  <PresentationFormat>On-screen Show (4:3)</PresentationFormat>
  <Paragraphs>72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Calibri</vt:lpstr>
      <vt:lpstr>Franklin Gothic Demi</vt:lpstr>
      <vt:lpstr>Franklin Gothic Heavy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Tim.James</dc:creator>
  <cp:lastModifiedBy>Stephen Hall</cp:lastModifiedBy>
  <cp:revision>18</cp:revision>
  <dcterms:created xsi:type="dcterms:W3CDTF">2018-07-16T09:16:32Z</dcterms:created>
  <dcterms:modified xsi:type="dcterms:W3CDTF">2026-06-27T11:11:45Z</dcterms:modified>
</cp:coreProperties>
</file>